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49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6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vadinima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09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as su antraš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527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elės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170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ūlymo pavadinimas kortelė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6801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rba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018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55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49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4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7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4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3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27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6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lt-LT"/>
              <a:t>Spustelėkite piktogramą norėdami įtraukti paveikslėlį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8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redaguokite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D1B1-E12D-4E99-9BF4-C06D9EB46B90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9E72227-12F1-4688-B047-97A24FD0E2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4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f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7669E8-933D-48D9-9281-4BCA079BD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869" y="121299"/>
            <a:ext cx="11536608" cy="84498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/>
              <a:t>TRAKŲ RAJONO PALUKNIO VAIKŲ LOPŠELIS - DARŽELIS</a:t>
            </a:r>
            <a:endParaRPr lang="en-US" sz="3200" b="1" dirty="0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477C5603-9256-4652-816E-CBDA05C70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0482" y="1744823"/>
            <a:ext cx="8584130" cy="4991877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/>
              <a:t> </a:t>
            </a:r>
            <a:r>
              <a:rPr lang="lt-LT" sz="4000" b="1" dirty="0"/>
              <a:t>NUOTRAUKŲ PARODA</a:t>
            </a:r>
          </a:p>
          <a:p>
            <a:endParaRPr lang="lt-LT" sz="4000" dirty="0"/>
          </a:p>
          <a:p>
            <a:pPr algn="ctr"/>
            <a:r>
              <a:rPr lang="lt-LT" sz="4000" b="1" dirty="0"/>
              <a:t>,,FOTOGRAFUOJAME MAŽIAUSIUS, ĮDOMIAUSIUS, DIDŽIAUSIUS, ĮDOMIAUSIUS, KEISČIAUSIUS VAISIUS IR DARŽOVES“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27166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3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614C0B6-9586-4468-930E-52A2A2AEF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67D0FB5D-6E16-4691-A99F-3D25BD950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207"/>
            <a:ext cx="4773564" cy="636475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38A08-312A-CE26-CDDC-E89F997E4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771776"/>
            <a:ext cx="2095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6779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541DF98-272E-489D-9F03-0C5A26657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D06A61E-E05B-41E2-A097-8B7C60000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5" y="208238"/>
            <a:ext cx="3098893" cy="6025652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1D6F5039-2EED-4E66-865D-99E8EF31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73" y="621200"/>
            <a:ext cx="3098893" cy="605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5231AA8-ED8B-45AF-A941-52EDA324F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2142D1-572A-41B3-A1EA-8B8BD9333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6600" dirty="0"/>
              <a:t>,,Rudens gėrybių“ paroda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134781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C37E-1C28-CB41-822C-395F1386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4CFF32-8701-7AA7-253A-2BF6ECFC4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892" y="1527849"/>
            <a:ext cx="3733108" cy="445866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161EF1-20DC-CCDA-F68B-9E17D11D1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42" y="1527849"/>
            <a:ext cx="3577466" cy="45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45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157C-74F0-16F6-19BE-3ED027DE4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F6BD2B-E5B8-8DCC-2AAA-6272E8E66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533" y="2789744"/>
            <a:ext cx="2833687" cy="3778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FE114F-3493-D387-4955-6C10D9F5D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5" y="2576493"/>
            <a:ext cx="2998551" cy="3998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B94E0-0222-1C42-4D54-A3F7FEB1E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459" y="900619"/>
            <a:ext cx="2833688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65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53BE-E32C-4DAC-CE4D-B74641DB5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9AE878-3D87-E06C-3F57-5B072F336A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660" y="2652408"/>
            <a:ext cx="2833687" cy="3778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D5684-3900-7D3E-1878-CF92B0EC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310" y="440987"/>
            <a:ext cx="3037869" cy="405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BCD687-F48C-74B4-DF4E-F3EE2D9D2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40" y="2931269"/>
            <a:ext cx="2728609" cy="363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51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FF80B-3090-30A4-2A26-B365F9946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A58D89-2D9A-BE17-EDC5-32BFC52866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92" y="214007"/>
            <a:ext cx="4103811" cy="3077859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10A3F7-6428-1D8D-4BA3-42F80BA0E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548" y="662212"/>
            <a:ext cx="4407710" cy="3305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445B37-FB21-F662-144F-BC9B857D4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338" y="2741579"/>
            <a:ext cx="6231977" cy="40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472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730C-85CA-FE44-9289-6AD07DA09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092A57-4663-433C-49FC-11407A816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1" y="280562"/>
            <a:ext cx="4880974" cy="26117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D3C19C-3274-4EFD-AFF2-502A9C521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523" y="124838"/>
            <a:ext cx="4958822" cy="35603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DF0CD8-E976-4350-5A0C-5195404649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0" y="3244174"/>
            <a:ext cx="4880974" cy="304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4324B8-B061-0860-0843-F1AD2EBF5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86" y="4080590"/>
            <a:ext cx="2756171" cy="20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03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6715B-799D-76AF-6481-CBF8DF2B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BBAC17-3C16-461A-90BC-3B9406FA3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906" y="15875"/>
            <a:ext cx="5037666" cy="3778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5DD0F-BEA7-5670-AFB6-01A72BEE0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86" y="2931268"/>
            <a:ext cx="5246451" cy="372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0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B6CB-0A94-8A7C-E954-56F774391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2E0E98-D6BD-E5EE-E76F-617140B06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970" y="214009"/>
            <a:ext cx="2690320" cy="4354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98E20-BCBC-C2BF-303B-AF6FC87A0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639" y="0"/>
            <a:ext cx="4330095" cy="5804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8837B-A93C-083C-92D6-48D55C64E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352" y="2226963"/>
            <a:ext cx="2924827" cy="435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81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E21D305-90AF-42FC-8F0F-8DA27BB3F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Turinio vietos rezervavimo ženklas 10">
            <a:extLst>
              <a:ext uri="{FF2B5EF4-FFF2-40B4-BE49-F238E27FC236}">
                <a16:creationId xmlns:a16="http://schemas.microsoft.com/office/drawing/2014/main" id="{77FD71C7-2ECF-49E5-B15C-CE61D03C4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6983" y="448445"/>
            <a:ext cx="5628448" cy="5175250"/>
          </a:xfrm>
        </p:spPr>
      </p:pic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CC9177B1-B4AE-40DF-AAE6-75FF4CDDA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5803" y="1186049"/>
            <a:ext cx="5441837" cy="52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8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A8F03-FA51-B394-4B30-6E246455F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C6D826-403E-B0EC-7BC6-1BA01487D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98" y="233423"/>
            <a:ext cx="2833687" cy="37782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AAEEBC-BC8A-AE3E-1CB8-0B9447680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563" y="58367"/>
            <a:ext cx="5087566" cy="6549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F4D6B-4D0F-B11C-9BF1-AF694168B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735" y="4161736"/>
            <a:ext cx="2833687" cy="23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2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C6DB65-0241-454A-BA89-F737C3A74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F2EB79D-C85E-40B4-92C0-FB0AD0CCC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026" y="477205"/>
            <a:ext cx="6671226" cy="5903589"/>
          </a:xfrm>
        </p:spPr>
      </p:pic>
    </p:spTree>
    <p:extLst>
      <p:ext uri="{BB962C8B-B14F-4D97-AF65-F5344CB8AC3E}">
        <p14:creationId xmlns:p14="http://schemas.microsoft.com/office/powerpoint/2010/main" val="38176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C7F573-56C9-44B7-ADCE-F2DDF0561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75EF2CB-AE28-4C3E-B637-AC5B1FEC2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7" y="194821"/>
            <a:ext cx="4751211" cy="3778250"/>
          </a:xfrm>
        </p:spPr>
      </p:pic>
      <p:pic>
        <p:nvPicPr>
          <p:cNvPr id="7" name="Paveikslėlis 6">
            <a:extLst>
              <a:ext uri="{FF2B5EF4-FFF2-40B4-BE49-F238E27FC236}">
                <a16:creationId xmlns:a16="http://schemas.microsoft.com/office/drawing/2014/main" id="{5EF933BC-6ABF-49B3-B10B-9CBAB3FCE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230" y="334780"/>
            <a:ext cx="3714750" cy="4953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:a16="http://schemas.microsoft.com/office/drawing/2014/main" id="{16FD397F-2BDF-4696-A157-ECEC86113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92" y="1785901"/>
            <a:ext cx="3714750" cy="495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8697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C9AAC42-19DE-4DA1-B259-E49F3EC3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30FE2BA-EE62-4AF8-B729-47BB35BAF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79297" y="999931"/>
            <a:ext cx="6477518" cy="4858138"/>
          </a:xfrm>
        </p:spPr>
      </p:pic>
    </p:spTree>
    <p:extLst>
      <p:ext uri="{BB962C8B-B14F-4D97-AF65-F5344CB8AC3E}">
        <p14:creationId xmlns:p14="http://schemas.microsoft.com/office/powerpoint/2010/main" val="15754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F81C30-519A-4D49-8C77-948A4642E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68E1F3A-955D-4A54-9AEB-31BDE43DA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2" y="719730"/>
            <a:ext cx="4432932" cy="591057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4DF7B9-975A-27B4-E92B-6F471F287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425" y="309086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4608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5B6356-50D7-4AF9-9569-0F7CFB91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FFBD3CB-5C85-4E88-AAAF-9D565A51C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1649" y="1675285"/>
            <a:ext cx="6361659" cy="373012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8733B0-3731-C8E1-9127-780F0285D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800101"/>
            <a:ext cx="4429125" cy="24133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BEF56A-0779-61F3-10F3-9B9F5DDDE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3644568"/>
            <a:ext cx="4352925" cy="25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09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C599E4-4221-4FFE-B7E5-691C83D0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F02BEC5A-218E-4790-BDE8-FC8B14A0D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8" y="181946"/>
            <a:ext cx="4870580" cy="649410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337BB5-756E-8FC8-B8C8-8A45FB1C3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662362"/>
            <a:ext cx="21526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8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A6BF570-E245-4C79-9199-CF5966423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5F85D1A8-B3CF-4FC9-9177-0599E17AC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5" y="309184"/>
            <a:ext cx="4796825" cy="639576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C4F070-752E-4AD7-CB81-B5F710672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275" y="742728"/>
            <a:ext cx="2286000" cy="2000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B477C4-2DD7-17D6-2591-EE83EAA1C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56" y="3261989"/>
            <a:ext cx="3434590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Šnabždesys">
  <a:themeElements>
    <a:clrScheme name="Šnabždesys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Šnabždesys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Šnabždesys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39</TotalTime>
  <Words>30</Words>
  <Application>Microsoft Office PowerPoint</Application>
  <PresentationFormat>Widescreen</PresentationFormat>
  <Paragraphs>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Century Gothic</vt:lpstr>
      <vt:lpstr>Wingdings 3</vt:lpstr>
      <vt:lpstr>Šnabždesys</vt:lpstr>
      <vt:lpstr>TRAKŲ RAJONO PALUKNIO VAIKŲ LOPŠELIS - DARŽELIS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TRAKŲ RAJONO PALUKNIO VAIKŲ LOPŠELIS - DARŽELIS</dc:title>
  <dc:creator>Lenovo</dc:creator>
  <cp:lastModifiedBy>Iveta Kazakevičienė</cp:lastModifiedBy>
  <cp:revision>8</cp:revision>
  <dcterms:created xsi:type="dcterms:W3CDTF">2022-10-10T11:46:48Z</dcterms:created>
  <dcterms:modified xsi:type="dcterms:W3CDTF">2022-10-28T14:07:57Z</dcterms:modified>
</cp:coreProperties>
</file>